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282" r:id="rId4"/>
    <p:sldId id="283" r:id="rId5"/>
    <p:sldId id="284" r:id="rId6"/>
    <p:sldId id="277" r:id="rId7"/>
    <p:sldId id="278" r:id="rId8"/>
    <p:sldId id="285" r:id="rId9"/>
    <p:sldId id="286" r:id="rId10"/>
    <p:sldId id="267" r:id="rId11"/>
    <p:sldId id="264" r:id="rId12"/>
    <p:sldId id="263" r:id="rId13"/>
    <p:sldId id="26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000"/>
    <a:srgbClr val="9EC979"/>
    <a:srgbClr val="F4944A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in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7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718FD2A-782A-42C1-97DF-25B26054850E}"/>
              </a:ext>
            </a:extLst>
          </p:cNvPr>
          <p:cNvSpPr/>
          <p:nvPr/>
        </p:nvSpPr>
        <p:spPr>
          <a:xfrm rot="20314771">
            <a:off x="923411" y="25014"/>
            <a:ext cx="908657" cy="107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986C315-C546-55BA-5E73-8E8A7F79F7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609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7C80"/>
                </a:solidFill>
              </a:rPr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homme étrange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 lion magnifique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E86BD0E-EC85-DEAB-5BC5-B5370A815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homme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étrange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lion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magnifique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F559867-43C4-A368-9E7D-2C0AB435E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7C80"/>
                </a:solidFill>
              </a:rPr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bateau rouillé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Le pneu usé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500C20-FE17-4488-9AAF-3FFA9A532D7F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57D084D-3AF1-23F1-76CC-ACCE87446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bateaux rouillé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les </a:t>
            </a:r>
            <a:r>
              <a:rPr lang="fr-FR" sz="3600" dirty="0"/>
              <a:t>pneu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usé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551EB-5826-40DD-BB3C-EEEBB866E358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5AF988E-577C-0CEC-BF19-FF88666D9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an/</a:t>
            </a:r>
            <a:r>
              <a:rPr lang="fr-FR" b="1" dirty="0" err="1"/>
              <a:t>am,en</a:t>
            </a:r>
            <a:r>
              <a:rPr lang="fr-FR" b="1" dirty="0"/>
              <a:t> /</a:t>
            </a:r>
            <a:r>
              <a:rPr lang="fr-FR" b="1" dirty="0" err="1"/>
              <a:t>em</a:t>
            </a:r>
            <a:r>
              <a:rPr lang="fr-FR" b="1" dirty="0"/>
              <a:t>, </a:t>
            </a:r>
            <a:br>
              <a:rPr lang="fr-FR" b="1" dirty="0"/>
            </a:br>
            <a:r>
              <a:rPr lang="fr-FR" b="1" dirty="0"/>
              <a:t>on/om, in /</a:t>
            </a:r>
            <a:r>
              <a:rPr lang="fr-FR" b="1" dirty="0" err="1"/>
              <a:t>im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762796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Il découpe un </a:t>
            </a:r>
            <a:r>
              <a:rPr lang="fr-FR" sz="3200" dirty="0" err="1"/>
              <a:t>ch</a:t>
            </a:r>
            <a:r>
              <a:rPr lang="fr-FR" sz="3200" dirty="0"/>
              <a:t>____pignon.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/>
              <a:t>Le frère de mon père est mon ___ </a:t>
            </a:r>
            <a:r>
              <a:rPr lang="fr-FR" sz="3200" dirty="0" err="1"/>
              <a:t>cle</a:t>
            </a:r>
            <a:r>
              <a:rPr lang="fr-FR" sz="3200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478D5C5-31A1-3477-BF3A-4E0D0BA44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01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Il découpe un ch</a:t>
            </a:r>
            <a:r>
              <a:rPr lang="fr-FR" sz="3200" dirty="0">
                <a:solidFill>
                  <a:srgbClr val="FF0000"/>
                </a:solidFill>
              </a:rPr>
              <a:t>am</a:t>
            </a:r>
            <a:r>
              <a:rPr lang="fr-FR" sz="3200" dirty="0"/>
              <a:t>pignon.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/>
              <a:t>Le frère de mon père est mon </a:t>
            </a:r>
            <a:r>
              <a:rPr lang="fr-FR" sz="3200" dirty="0">
                <a:solidFill>
                  <a:srgbClr val="FF0000"/>
                </a:solidFill>
              </a:rPr>
              <a:t>on</a:t>
            </a:r>
            <a:r>
              <a:rPr lang="fr-FR" sz="3200" dirty="0"/>
              <a:t>cle.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82D64E3-C429-B16A-10E5-A5BB90CE2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96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an/</a:t>
            </a:r>
            <a:r>
              <a:rPr lang="fr-FR" b="1" dirty="0" err="1"/>
              <a:t>am,en</a:t>
            </a:r>
            <a:r>
              <a:rPr lang="fr-FR" b="1" dirty="0"/>
              <a:t> /</a:t>
            </a:r>
            <a:r>
              <a:rPr lang="fr-FR" b="1" dirty="0" err="1"/>
              <a:t>em</a:t>
            </a:r>
            <a:r>
              <a:rPr lang="fr-FR" b="1" dirty="0"/>
              <a:t>, </a:t>
            </a:r>
            <a:br>
              <a:rPr lang="fr-FR" b="1" dirty="0"/>
            </a:br>
            <a:r>
              <a:rPr lang="fr-FR" b="1" dirty="0"/>
              <a:t>on/om, in /</a:t>
            </a:r>
            <a:r>
              <a:rPr lang="fr-FR" b="1" dirty="0" err="1"/>
              <a:t>im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7507889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Le t___</a:t>
            </a:r>
            <a:r>
              <a:rPr lang="fr-FR" sz="3200" dirty="0" err="1"/>
              <a:t>bre</a:t>
            </a:r>
            <a:r>
              <a:rPr lang="fr-FR" sz="3200" dirty="0"/>
              <a:t> de l’enveloppe se décolle.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/>
              <a:t>Il allume la l___</a:t>
            </a:r>
            <a:r>
              <a:rPr lang="fr-FR" sz="3200" dirty="0" err="1"/>
              <a:t>pe</a:t>
            </a:r>
            <a:r>
              <a:rPr lang="fr-FR" sz="3200" dirty="0"/>
              <a:t>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453CC4B-22BC-6594-2F28-5F0DB3C2C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8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t</a:t>
            </a:r>
            <a:r>
              <a:rPr lang="fr-FR" sz="3600" dirty="0">
                <a:solidFill>
                  <a:srgbClr val="FF0000"/>
                </a:solidFill>
              </a:rPr>
              <a:t>im</a:t>
            </a:r>
            <a:r>
              <a:rPr lang="fr-FR" sz="3600" dirty="0"/>
              <a:t>bre de l’enveloppe se décolle.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Il allume la l</a:t>
            </a:r>
            <a:r>
              <a:rPr lang="fr-FR" sz="3600" dirty="0">
                <a:solidFill>
                  <a:srgbClr val="FF0000"/>
                </a:solidFill>
              </a:rPr>
              <a:t>am</a:t>
            </a:r>
            <a:r>
              <a:rPr lang="fr-FR" sz="3600" dirty="0"/>
              <a:t>pe. 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8E9C2E-0185-D3D4-1F22-E2029F583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élève attentif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acteur triste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565CC39-E069-FB4B-4F28-0EAA44F01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élève attenti</a:t>
            </a:r>
            <a:r>
              <a:rPr lang="fr-FR" sz="3600" dirty="0">
                <a:solidFill>
                  <a:srgbClr val="FF0000"/>
                </a:solidFill>
              </a:rPr>
              <a:t>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act</a:t>
            </a:r>
            <a:r>
              <a:rPr lang="fr-FR" sz="3600" dirty="0">
                <a:solidFill>
                  <a:srgbClr val="FF0000"/>
                </a:solidFill>
              </a:rPr>
              <a:t>rice</a:t>
            </a:r>
            <a:r>
              <a:rPr lang="fr-FR" sz="3600" dirty="0"/>
              <a:t> triste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B6CE351-97EA-9901-39D4-B41788C5A4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skieur maladroit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policier calme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BE11873-9FE9-3269-1455-0F6E37F39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95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skieu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maladroit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polici</a:t>
            </a:r>
            <a:r>
              <a:rPr lang="fr-FR" sz="3600" dirty="0">
                <a:solidFill>
                  <a:srgbClr val="FF0000"/>
                </a:solidFill>
              </a:rPr>
              <a:t>ère</a:t>
            </a:r>
            <a:r>
              <a:rPr lang="fr-FR" sz="3600" dirty="0"/>
              <a:t> calme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1AB2DB3-700F-9ECD-B247-E2FDA5B96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613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222</Words>
  <Application>Microsoft Office PowerPoint</Application>
  <PresentationFormat>Grand écran</PresentationFormat>
  <Paragraphs>90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Révisions d’orthographe</vt:lpstr>
      <vt:lpstr>Complète avec an/am,en /em,  on/om, in /im</vt:lpstr>
      <vt:lpstr>Correction</vt:lpstr>
      <vt:lpstr>Complète avec an/am,en /em,  on/om, in /im</vt:lpstr>
      <vt:lpstr>Correction</vt:lpstr>
      <vt:lpstr>Mets au féminin :</vt:lpstr>
      <vt:lpstr>Correction</vt:lpstr>
      <vt:lpstr>Mets au féminin :</vt:lpstr>
      <vt:lpstr>Correction</vt:lpstr>
      <vt:lpstr>Mets au pluriel :</vt:lpstr>
      <vt:lpstr>Correction</vt:lpstr>
      <vt:lpstr>Mets au pluriel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44</cp:revision>
  <dcterms:created xsi:type="dcterms:W3CDTF">2021-07-17T07:25:24Z</dcterms:created>
  <dcterms:modified xsi:type="dcterms:W3CDTF">2022-08-06T21:10:09Z</dcterms:modified>
</cp:coreProperties>
</file>